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Anoka-Ramsey</a:t>
            </a:r>
            <a:br>
              <a:rPr lang="en-US" dirty="0" smtClean="0"/>
            </a:br>
            <a:r>
              <a:rPr lang="en-US" dirty="0" smtClean="0"/>
              <a:t>men’s basketball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2016-2017 Offensive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5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599" y="2285999"/>
            <a:ext cx="4550229" cy="3581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2016-2017 Season</a:t>
            </a:r>
          </a:p>
          <a:p>
            <a:r>
              <a:rPr lang="en-US" dirty="0" smtClean="0"/>
              <a:t>77.7 possessions per game</a:t>
            </a:r>
          </a:p>
          <a:p>
            <a:r>
              <a:rPr lang="en-US" dirty="0" smtClean="0"/>
              <a:t>116 offensive rating</a:t>
            </a:r>
          </a:p>
          <a:p>
            <a:r>
              <a:rPr lang="en-US" dirty="0" smtClean="0"/>
              <a:t>90 points per game</a:t>
            </a:r>
          </a:p>
          <a:p>
            <a:r>
              <a:rPr lang="en-US" dirty="0" smtClean="0"/>
              <a:t>38.4% 3FGs</a:t>
            </a:r>
          </a:p>
          <a:p>
            <a:r>
              <a:rPr lang="en-US" dirty="0" smtClean="0"/>
              <a:t>10.7 made 3FGs per game</a:t>
            </a:r>
          </a:p>
          <a:p>
            <a:r>
              <a:rPr lang="en-US" dirty="0" smtClean="0"/>
              <a:t>18.8 assists per game</a:t>
            </a:r>
          </a:p>
          <a:p>
            <a:r>
              <a:rPr lang="en-US" dirty="0" smtClean="0"/>
              <a:t>12.2 turnovers per game</a:t>
            </a:r>
          </a:p>
          <a:p>
            <a:r>
              <a:rPr lang="en-US" dirty="0" smtClean="0"/>
              <a:t>5 games decided by 6 pts or less (2-3)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2" y="2285999"/>
            <a:ext cx="4778323" cy="3581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2015-2016 Season</a:t>
            </a:r>
          </a:p>
          <a:p>
            <a:r>
              <a:rPr lang="en-US" dirty="0" smtClean="0"/>
              <a:t>74 possessions per game</a:t>
            </a:r>
          </a:p>
          <a:p>
            <a:r>
              <a:rPr lang="en-US" dirty="0" smtClean="0"/>
              <a:t>111 offensive rating</a:t>
            </a:r>
          </a:p>
          <a:p>
            <a:r>
              <a:rPr lang="en-US" dirty="0" smtClean="0"/>
              <a:t>82.2 points per game</a:t>
            </a:r>
          </a:p>
          <a:p>
            <a:r>
              <a:rPr lang="en-US" dirty="0" smtClean="0"/>
              <a:t>38.5% 3FGs</a:t>
            </a:r>
          </a:p>
          <a:p>
            <a:r>
              <a:rPr lang="en-US" dirty="0" smtClean="0"/>
              <a:t>9.5 made 3FGs per game</a:t>
            </a:r>
          </a:p>
          <a:p>
            <a:r>
              <a:rPr lang="en-US" dirty="0" smtClean="0"/>
              <a:t>13.5 assists per game</a:t>
            </a:r>
          </a:p>
          <a:p>
            <a:r>
              <a:rPr lang="en-US" dirty="0" smtClean="0"/>
              <a:t>12.9 turnovers per game</a:t>
            </a:r>
          </a:p>
          <a:p>
            <a:r>
              <a:rPr lang="en-US" dirty="0" smtClean="0"/>
              <a:t>17 games decided by 6 pts or less (6-11)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7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Offensive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Call as few plays as possible during live action</a:t>
            </a:r>
          </a:p>
          <a:p>
            <a:pPr lvl="1"/>
            <a:r>
              <a:rPr lang="en-US" dirty="0" smtClean="0"/>
              <a:t>Made shots, defensive rebounds, steals</a:t>
            </a:r>
          </a:p>
          <a:p>
            <a:pPr lvl="1"/>
            <a:r>
              <a:rPr lang="en-US" dirty="0" smtClean="0"/>
              <a:t>Soccer style</a:t>
            </a:r>
          </a:p>
          <a:p>
            <a:pPr lvl="1"/>
            <a:r>
              <a:rPr lang="en-US" dirty="0" smtClean="0"/>
              <a:t>Easier for opponent to game plan against half-court offense vs transition </a:t>
            </a:r>
          </a:p>
          <a:p>
            <a:r>
              <a:rPr lang="en-US" dirty="0" smtClean="0"/>
              <a:t>Run a play off any </a:t>
            </a:r>
            <a:r>
              <a:rPr lang="en-US" dirty="0" err="1" smtClean="0"/>
              <a:t>deadball</a:t>
            </a:r>
            <a:r>
              <a:rPr lang="en-US" dirty="0" smtClean="0"/>
              <a:t> situation</a:t>
            </a:r>
          </a:p>
          <a:p>
            <a:pPr lvl="1"/>
            <a:r>
              <a:rPr lang="en-US" dirty="0" err="1" smtClean="0"/>
              <a:t>Deadball</a:t>
            </a:r>
            <a:r>
              <a:rPr lang="en-US" dirty="0" smtClean="0"/>
              <a:t> inbound, free throw</a:t>
            </a:r>
          </a:p>
          <a:p>
            <a:r>
              <a:rPr lang="en-US" dirty="0" smtClean="0"/>
              <a:t>Must get into action quicker – how?</a:t>
            </a:r>
          </a:p>
          <a:p>
            <a:pPr lvl="1"/>
            <a:r>
              <a:rPr lang="en-US" dirty="0" smtClean="0"/>
              <a:t>Less wing entries, more dribble entries and handoffs</a:t>
            </a:r>
          </a:p>
          <a:p>
            <a:pPr lvl="1"/>
            <a:r>
              <a:rPr lang="en-US" dirty="0" smtClean="0"/>
              <a:t>Secondary action that flows right into offense</a:t>
            </a:r>
          </a:p>
          <a:p>
            <a:r>
              <a:rPr lang="en-US" dirty="0" smtClean="0"/>
              <a:t>Freedom to let players make plays – trust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8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Offensive </a:t>
            </a:r>
            <a:r>
              <a:rPr lang="en-US" dirty="0" smtClean="0"/>
              <a:t>Philosophy</a:t>
            </a:r>
            <a:br>
              <a:rPr lang="en-US" dirty="0" smtClean="0"/>
            </a:br>
            <a:r>
              <a:rPr lang="en-US" sz="3200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2015-2016 – first season with 30 second shot clock</a:t>
            </a:r>
          </a:p>
          <a:p>
            <a:pPr lvl="1"/>
            <a:r>
              <a:rPr lang="en-US" dirty="0" smtClean="0"/>
              <a:t>Slow getting into offense – 22 seconds or less on shot clock</a:t>
            </a:r>
          </a:p>
          <a:p>
            <a:pPr lvl="1"/>
            <a:r>
              <a:rPr lang="en-US" dirty="0" smtClean="0"/>
              <a:t>Often had to switch sides of the floor before getting into action</a:t>
            </a:r>
          </a:p>
          <a:p>
            <a:pPr lvl="1"/>
            <a:r>
              <a:rPr lang="en-US" dirty="0" smtClean="0"/>
              <a:t>Despise pulling ball back out - “Set it up!”</a:t>
            </a:r>
          </a:p>
          <a:p>
            <a:pPr lvl="1"/>
            <a:r>
              <a:rPr lang="en-US" dirty="0" smtClean="0"/>
              <a:t>Rarely got to third side of the floor</a:t>
            </a:r>
          </a:p>
          <a:p>
            <a:pPr lvl="1"/>
            <a:r>
              <a:rPr lang="en-US" dirty="0" smtClean="0"/>
              <a:t>Players panic once shot clock gets to 12</a:t>
            </a:r>
          </a:p>
          <a:p>
            <a:pPr lvl="2"/>
            <a:r>
              <a:rPr lang="en-US" dirty="0" smtClean="0"/>
              <a:t>Contested shots, 1-on-1, forced drives</a:t>
            </a:r>
          </a:p>
        </p:txBody>
      </p:sp>
    </p:spTree>
    <p:extLst>
      <p:ext uri="{BB962C8B-B14F-4D97-AF65-F5344CB8AC3E}">
        <p14:creationId xmlns:p14="http://schemas.microsoft.com/office/powerpoint/2010/main" val="311634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Off Makes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14525"/>
            <a:ext cx="9601200" cy="39528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If you have organization after a made shot, you’ll have organization after a missed shot/turnover</a:t>
            </a:r>
          </a:p>
          <a:p>
            <a:r>
              <a:rPr lang="en-US" dirty="0" smtClean="0"/>
              <a:t>4/5 (Forwards) inbound to 1 (PG)</a:t>
            </a:r>
          </a:p>
          <a:p>
            <a:pPr lvl="1"/>
            <a:r>
              <a:rPr lang="en-US" dirty="0" smtClean="0"/>
              <a:t>Must have forwards you trust to pass and handle the ball full-court</a:t>
            </a:r>
          </a:p>
          <a:p>
            <a:pPr lvl="1"/>
            <a:r>
              <a:rPr lang="en-US" dirty="0" smtClean="0"/>
              <a:t>Allows for quicker inbound as at least one forward is almost always near basket on a shot</a:t>
            </a:r>
          </a:p>
          <a:p>
            <a:r>
              <a:rPr lang="en-US" dirty="0" smtClean="0"/>
              <a:t>2/3 (Wings) run lanes to corners – interchangeable </a:t>
            </a:r>
          </a:p>
          <a:p>
            <a:pPr lvl="1"/>
            <a:r>
              <a:rPr lang="en-US" dirty="0" smtClean="0"/>
              <a:t>Use all 94’ x 50’; flatten defense</a:t>
            </a:r>
          </a:p>
          <a:p>
            <a:r>
              <a:rPr lang="en-US" dirty="0" smtClean="0"/>
              <a:t>Non-inbounding Forward runs to rim or weak side lane line</a:t>
            </a:r>
          </a:p>
          <a:p>
            <a:pPr lvl="1"/>
            <a:r>
              <a:rPr lang="en-US" dirty="0" smtClean="0"/>
              <a:t>Rebounding; allows wings room to attack on advance pass</a:t>
            </a:r>
          </a:p>
          <a:p>
            <a:r>
              <a:rPr lang="en-US" dirty="0" smtClean="0"/>
              <a:t>PG must have ability to advance the ball after 0 or 1 dribble</a:t>
            </a:r>
          </a:p>
          <a:p>
            <a:pPr lvl="1"/>
            <a:r>
              <a:rPr lang="en-US" dirty="0" smtClean="0"/>
              <a:t>2 v 2 and 3 v 3 = advantage offense</a:t>
            </a:r>
          </a:p>
          <a:p>
            <a:r>
              <a:rPr lang="en-US" dirty="0" smtClean="0"/>
              <a:t>A good shot is a good shot regardless of it coming in the first four seconds of the shot clock or the last four seconds of the shot clock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allow defense to rest, flow into offense</a:t>
            </a:r>
          </a:p>
          <a:p>
            <a:r>
              <a:rPr lang="en-US" dirty="0" smtClean="0"/>
              <a:t>Limit the defense’s opportunity to stall your offense early</a:t>
            </a:r>
          </a:p>
          <a:p>
            <a:pPr lvl="1"/>
            <a:r>
              <a:rPr lang="en-US" dirty="0" smtClean="0"/>
              <a:t>Many offensive actions begin with a wing entry pass, the easiest pass to deny</a:t>
            </a:r>
          </a:p>
          <a:p>
            <a:r>
              <a:rPr lang="en-US" dirty="0" smtClean="0"/>
              <a:t>PG has 3 options</a:t>
            </a:r>
          </a:p>
          <a:p>
            <a:pPr lvl="1"/>
            <a:r>
              <a:rPr lang="en-US" dirty="0" smtClean="0"/>
              <a:t>Dribble entry</a:t>
            </a:r>
          </a:p>
          <a:p>
            <a:pPr lvl="1"/>
            <a:r>
              <a:rPr lang="en-US" dirty="0" smtClean="0"/>
              <a:t>Handoff with wing</a:t>
            </a:r>
          </a:p>
          <a:p>
            <a:pPr lvl="1"/>
            <a:r>
              <a:rPr lang="en-US" dirty="0" smtClean="0"/>
              <a:t>Reverse to trailing Forward</a:t>
            </a:r>
          </a:p>
        </p:txBody>
      </p:sp>
    </p:spTree>
    <p:extLst>
      <p:ext uri="{BB962C8B-B14F-4D97-AF65-F5344CB8AC3E}">
        <p14:creationId xmlns:p14="http://schemas.microsoft.com/office/powerpoint/2010/main" val="401285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</a:t>
            </a:r>
            <a:br>
              <a:rPr lang="en-US" dirty="0" smtClean="0"/>
            </a:br>
            <a:r>
              <a:rPr lang="en-US" sz="3200" dirty="0" smtClean="0"/>
              <a:t>Ball-screen offense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Guards and 2 Forwards</a:t>
            </a:r>
          </a:p>
          <a:p>
            <a:r>
              <a:rPr lang="en-US" dirty="0" smtClean="0"/>
              <a:t>Forwards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lay opposite each other</a:t>
            </a:r>
          </a:p>
          <a:p>
            <a:pPr lvl="1"/>
            <a:r>
              <a:rPr lang="en-US" dirty="0" smtClean="0"/>
              <a:t>Weak side forward must be either in short corner or slot – spacing</a:t>
            </a:r>
          </a:p>
          <a:p>
            <a:r>
              <a:rPr lang="en-US" dirty="0" smtClean="0"/>
              <a:t>Guards</a:t>
            </a:r>
          </a:p>
          <a:p>
            <a:pPr lvl="1"/>
            <a:r>
              <a:rPr lang="en-US" dirty="0" smtClean="0"/>
              <a:t>Play wings and corners</a:t>
            </a:r>
          </a:p>
          <a:p>
            <a:pPr lvl="1"/>
            <a:r>
              <a:rPr lang="en-US" dirty="0" smtClean="0"/>
              <a:t>Can attack both middle or baseline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3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</a:t>
            </a:r>
            <a:br>
              <a:rPr lang="en-US" dirty="0" smtClean="0"/>
            </a:br>
            <a:r>
              <a:rPr lang="en-US" sz="3200" dirty="0" smtClean="0"/>
              <a:t>Ball-screen offense - Intent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Draw a second defender to gain a man advantage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Create miscommunication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417" t="30556" r="7292" b="10927"/>
          <a:stretch/>
        </p:blipFill>
        <p:spPr>
          <a:xfrm>
            <a:off x="1676399" y="2933700"/>
            <a:ext cx="4627825" cy="2790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1664" t="27670" r="7170" b="11011"/>
          <a:stretch/>
        </p:blipFill>
        <p:spPr>
          <a:xfrm>
            <a:off x="6709144" y="2933700"/>
            <a:ext cx="5043320" cy="279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6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9635</TotalTime>
  <Words>506</Words>
  <Application>Microsoft Macintosh PowerPoint</Application>
  <PresentationFormat>Custom</PresentationFormat>
  <Paragraphs>71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Crop</vt:lpstr>
      <vt:lpstr>Anoka-Ramsey men’s basketball</vt:lpstr>
      <vt:lpstr>Stats</vt:lpstr>
      <vt:lpstr>General Offensive Philosophy</vt:lpstr>
      <vt:lpstr>General Offensive Philosophy Rationale</vt:lpstr>
      <vt:lpstr>Transition Off Makes</vt:lpstr>
      <vt:lpstr>Secondary</vt:lpstr>
      <vt:lpstr>Green Ball-screen offense</vt:lpstr>
      <vt:lpstr>Green Ball-screen offense - Intent</vt:lpstr>
    </vt:vector>
  </TitlesOfParts>
  <Company>ARCC / 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Anoka-Ramsey men’s basketball</dc:title>
  <dc:creator>Rory Larson</dc:creator>
  <cp:lastModifiedBy>Richie Schueler</cp:lastModifiedBy>
  <cp:revision>24</cp:revision>
  <dcterms:created xsi:type="dcterms:W3CDTF">2017-05-08T20:42:56Z</dcterms:created>
  <dcterms:modified xsi:type="dcterms:W3CDTF">2018-08-19T06:08:05Z</dcterms:modified>
</cp:coreProperties>
</file>